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</p:sldMasterIdLst>
  <p:sldIdLst>
    <p:sldId id="257" r:id="rId4"/>
    <p:sldId id="258" r:id="rId5"/>
    <p:sldId id="259" r:id="rId6"/>
    <p:sldId id="261" r:id="rId7"/>
    <p:sldId id="256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0108462-54A0-4FB0-AC06-B73BA7F34722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0108462-54A0-4FB0-AC06-B73BA7F34722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6D35EEC-1B3C-4C5C-A8F1-E97811B2AE42}" type="datetimeFigureOut">
              <a:rPr lang="ru-RU" smtClean="0"/>
              <a:pPr/>
              <a:t>17.09.2016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52A8F03-1882-4508-96AF-DDB4E2BF8E9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http://naviny.by/media/2008.03_w2/yadovitaya-meduza.jpg" TargetMode="Externa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{425E1193-73B5-4489-B0A4-DB00A81E6D14}"/>
          <p:cNvPicPr>
            <a:picLocks noChangeAspect="1" noChangeArrowheads="1"/>
          </p:cNvPicPr>
          <p:nvPr/>
        </p:nvPicPr>
        <p:blipFill>
          <a:blip r:embed="rId2" cstate="print"/>
          <a:srcRect l="29727" t="38361" r="943" b="22237"/>
          <a:stretch>
            <a:fillRect/>
          </a:stretch>
        </p:blipFill>
        <p:spPr bwMode="auto">
          <a:xfrm>
            <a:off x="5148064" y="3861048"/>
            <a:ext cx="3606660" cy="266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9512" y="3573016"/>
            <a:ext cx="3816424" cy="2376264"/>
            <a:chOff x="521" y="1842"/>
            <a:chExt cx="2812" cy="998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1" y="1842"/>
              <a:ext cx="2812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2971" y="2115"/>
              <a:ext cx="227" cy="22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  <p:pic>
        <p:nvPicPr>
          <p:cNvPr id="12" name="Picture 2" descr="C:\Users\Любашка\Desktop\17урок\ef9f4ce8d5cf031602c69cd09df5490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16632"/>
            <a:ext cx="3672408" cy="364502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4630288" cy="758952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0070C0"/>
                </a:solidFill>
              </a:rPr>
              <a:t>Тема урока:</a:t>
            </a:r>
            <a:endParaRPr lang="ru-RU" sz="4800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11087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i="1" dirty="0" smtClean="0"/>
              <a:t>Импульс. </a:t>
            </a:r>
          </a:p>
          <a:p>
            <a:pPr>
              <a:buNone/>
            </a:pPr>
            <a:r>
              <a:rPr lang="ru-RU" sz="3200" b="1" i="1" dirty="0" smtClean="0"/>
              <a:t>Закон сохранения импульса.</a:t>
            </a:r>
            <a:endParaRPr lang="ru-RU" sz="3200" b="1" i="1" dirty="0"/>
          </a:p>
        </p:txBody>
      </p:sp>
      <p:pic>
        <p:nvPicPr>
          <p:cNvPr id="4" name="Picture 2" descr="C:\Documents and Settings\Татьяна\Мои документы\Конкурсы\Медиаурок\Заготовки\Рисунки\Ball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284984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Picture 9" descr="ДЕКАРТ РЕНЕ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-6000" contrast="18000"/>
          </a:blip>
          <a:srcRect/>
          <a:stretch>
            <a:fillRect/>
          </a:stretch>
        </p:blipFill>
        <p:spPr>
          <a:xfrm>
            <a:off x="5940152" y="1916832"/>
            <a:ext cx="2888233" cy="4178424"/>
          </a:xfrm>
          <a:noFill/>
          <a:ln/>
        </p:spPr>
      </p:pic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23528" y="1052736"/>
            <a:ext cx="5486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</a:rPr>
              <a:t>«Я принимаю, что во Вселенной … есть известное количество движения, которое никогда не увеличивается, не уменьшается, таким образом, если одно тело приводит в движение другое, то теряет столько своего движения, сколько его сообщает».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юбашка\Desktop\73366.jpg"/>
          <p:cNvPicPr>
            <a:picLocks noChangeAspect="1" noChangeArrowheads="1"/>
          </p:cNvPicPr>
          <p:nvPr/>
        </p:nvPicPr>
        <p:blipFill>
          <a:blip r:embed="rId2" cstate="print">
            <a:lum bright="10000" contras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200"/>
          <a:stretch>
            <a:fillRect/>
          </a:stretch>
        </p:blipFill>
        <p:spPr bwMode="auto">
          <a:xfrm>
            <a:off x="0" y="0"/>
            <a:ext cx="22677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7" descr="Колючеплодник, или «бешеный огурец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7261" y="0"/>
            <a:ext cx="3226739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http://naviny.by/media/2008.03_w2/yadovitaya-meduza.jp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2771800" y="548680"/>
            <a:ext cx="2744688" cy="3149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DSCN27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4077072"/>
            <a:ext cx="35687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Оксана\Desktop\280618_html_m51f7844d.jpg"/>
          <p:cNvPicPr>
            <a:picLocks noChangeAspect="1" noChangeArrowheads="1"/>
          </p:cNvPicPr>
          <p:nvPr/>
        </p:nvPicPr>
        <p:blipFill>
          <a:blip r:embed="rId7" cstate="print"/>
          <a:srcRect l="70085" t="14444" r="5061" b="56667"/>
          <a:stretch>
            <a:fillRect/>
          </a:stretch>
        </p:blipFill>
        <p:spPr bwMode="auto">
          <a:xfrm>
            <a:off x="6228184" y="3356992"/>
            <a:ext cx="2578224" cy="219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</a:rPr>
              <a:t>Домашнее задание.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Общее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39-41,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упр. 8 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1,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Индивидуально: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дготовка презентации по темам: «История ракетостроения», «История космонавтики», «Использование реактивного движения живыми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существами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 По выбору учащихся: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оздание макета, демонстрирующего проявление закона сохранения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импульса.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102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Тема Office</vt:lpstr>
      <vt:lpstr>Городская</vt:lpstr>
      <vt:lpstr>Официальная</vt:lpstr>
      <vt:lpstr>Слайд 1</vt:lpstr>
      <vt:lpstr>Тема урока:</vt:lpstr>
      <vt:lpstr>Слайд 3</vt:lpstr>
      <vt:lpstr>Слайд 4</vt:lpstr>
      <vt:lpstr>Слайд 5</vt:lpstr>
      <vt:lpstr>Домашнее задание.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Любашка</dc:creator>
  <cp:lastModifiedBy>Любашка</cp:lastModifiedBy>
  <cp:revision>4</cp:revision>
  <dcterms:created xsi:type="dcterms:W3CDTF">2016-09-16T16:22:13Z</dcterms:created>
  <dcterms:modified xsi:type="dcterms:W3CDTF">2016-09-17T08:09:14Z</dcterms:modified>
</cp:coreProperties>
</file>